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D5909201-5B94-E217-B284-CDD05C983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6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FE7633-108B-50B1-AF4E-236595F6D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3CA9214-A308-5F39-040E-7EB42AB9B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228468-BD2A-EB7A-EFB4-47B241E4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10C64F-CBA7-312A-53C5-F31B5DE2E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04B7E82-F41C-DE8F-D197-F51CBBD4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691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C363294-E72D-2203-8ED2-B6FCAEB68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5DDD87F-9FCB-38DC-9343-305DFD7ED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3ED85B6-4E0D-6867-C0EF-FAE16BCFF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E13BF7-489D-B88E-E802-3DFC4C24A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231951-F849-BA03-2A3D-BD50EBF2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179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DC6626F4-962A-2CDE-956A-C260EF6660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43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88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3A5962-A502-2A05-D229-3DF1E3466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CC82FF-B360-A30D-9DE4-28B984CB16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6AC0CC7-44CD-FCAC-5EBE-8126C0C0C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20F0132-8147-036B-07F0-060A2FD4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4B8F7E5-2BCC-9461-E2CD-B31818E0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9DB58E4-BD10-D503-9A67-FF64BF937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069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4A000F-1471-4FFB-8DF8-FC042CA9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39A2467-FC0D-69A0-7FA2-4E3778253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935D6C4-60F8-7BD1-B42D-0166C79F5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F3C7AA1-E07E-4577-08B9-2E8934C9D0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0F9557-BFF5-CFD7-C8FB-EF295DBEE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CE61779-444C-83B4-79C5-EF75D268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5AF6128-23E4-6F69-3AFF-F720F46FA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04296A5-FBD1-A394-3656-97A97F39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87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35C5A1-2F98-1C31-D542-01F961F9F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F50061A-C131-9418-0114-AB833044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B2A531F-4A6F-EB12-2807-CB530402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5D1345F-3405-761D-84D5-6C665164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7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E5919CD-1311-5E5A-5B7E-A7FBA0EE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B3E0AC-A1CC-243A-7342-DD56FBA65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8260E0B-F65D-C4F1-C165-CDCE8FD7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56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3CD1FB-F486-0B99-5E9C-C6C093A47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DD1E56-B161-2AE7-BBCD-460347295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9BD2A63-4454-933F-C20A-B0ABE1C23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1363A94-F755-E306-EA61-0949C9BBE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FA59056-9315-32E8-051F-E3E8E357E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E9C8AB-6885-3147-91D4-0819CBCB8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52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452D5C-BBFF-E11E-9B00-D5B8A7F17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7B9E469-2AA8-15C3-FAFD-6A67A3B29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BCC16EF-E17B-1C64-C3F4-F3433456D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5B1916F-2519-290D-090D-C16E9DB10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29E9A71-D2D4-0DA9-2F60-D9A65A0F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0634A4F-C434-60C9-FBBA-14ACAB822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16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9C02CFC-F1AB-4BCD-79FB-C2AC9502B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8AD18B2-64AC-E292-AD79-371D6AF19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6D7160-95B4-5C59-7976-AED1B9372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B15F0-0377-43E7-AA11-7B3FE4596FD4}" type="datetimeFigureOut">
              <a:rPr lang="ko-KR" altLang="en-US" smtClean="0"/>
              <a:t>2026-06-02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BC753A-3A57-1109-50E3-C38AB4C25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F985D2-3AE8-1ADF-08C7-3A4ACE1B0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B88BEE-815E-4506-BC7E-BB0C5B96533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9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98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615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Arial</vt:lpstr>
      <vt:lpstr>맑은 고딕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김 다인</dc:creator>
  <cp:lastModifiedBy>김 다인</cp:lastModifiedBy>
  <cp:revision>1</cp:revision>
  <dcterms:created xsi:type="dcterms:W3CDTF">2026-06-02T08:07:43Z</dcterms:created>
  <dcterms:modified xsi:type="dcterms:W3CDTF">2026-06-02T08:15:52Z</dcterms:modified>
</cp:coreProperties>
</file>